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0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35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42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26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78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72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7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65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8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40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332A4-9129-4D49-9D0B-F57369B103E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6D5BA-AB19-4548-ABDD-464DCD07A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12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" y="257695"/>
            <a:ext cx="11079480" cy="1562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и призеры VII Чемпионатного движения по профессиональному мастерству «Профессионалы»: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Батыршин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Садриев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К.-обучающиеся 10 класса компетенция  “ Химический анализ”;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Нуриева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Адиля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обучающаяся  11-б педагогического класса компетенция “Лесное дело”;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Гульчачак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Сибгатуллина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Наргиза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обучающиеся  11-б педагогического класса компетенция “Экотуризм”;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Набиева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-обучающаяся 9-в класса компетенция “Агрономия”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7228" y="1544160"/>
            <a:ext cx="6653177" cy="4985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982" y="1403524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19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Победители и призеры VII Чемпионатного движения по профессиональному мастерству «Профессионалы»: Батыршин А., Садриев К.-обучающиеся 10 класса компетенция  “ Химический анализ”; Нуриева Адиля обучающаяся  11-б педагогического класса компетенция “Лесное дело”; Ибрагимова Гульчачак, Сибгатуллина Наргиза- обучающиеся  11-б педагогического класса компетенция “Экотуризм”; Набиева Алия-обучающаяся 9-в класса компетенция “Агрономия”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Победители и призеры VII Чемпионатного движения по профессиональному мастерству «Профессионалы»: Батыршин А., Садриев К.-обучающиеся 10 класса компетенция  “ Химический анализ”; Нуриева Адиля обучающаяся  11-б педагогического класса компетенция “Лесное дело”; Ибрагимова Гульчачак, Сибгатуллина Наргиза- обучающиеся  11-б педагогического класса компетенция “Экотуризм”; Набиева Алия-обучающаяся 9-в класса компетенция “Агрономия” </dc:title>
  <dc:creator>Пользователь</dc:creator>
  <cp:lastModifiedBy>Пользователь</cp:lastModifiedBy>
  <cp:revision>1</cp:revision>
  <dcterms:created xsi:type="dcterms:W3CDTF">2023-12-12T06:56:21Z</dcterms:created>
  <dcterms:modified xsi:type="dcterms:W3CDTF">2023-12-12T06:56:32Z</dcterms:modified>
</cp:coreProperties>
</file>